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472" r:id="rId2"/>
    <p:sldId id="474" r:id="rId3"/>
    <p:sldId id="260" r:id="rId4"/>
    <p:sldId id="289" r:id="rId5"/>
    <p:sldId id="450" r:id="rId6"/>
    <p:sldId id="302" r:id="rId7"/>
    <p:sldId id="301" r:id="rId8"/>
    <p:sldId id="300" r:id="rId9"/>
    <p:sldId id="299" r:id="rId10"/>
    <p:sldId id="298" r:id="rId11"/>
    <p:sldId id="297" r:id="rId12"/>
    <p:sldId id="467" r:id="rId13"/>
    <p:sldId id="468" r:id="rId14"/>
    <p:sldId id="469" r:id="rId15"/>
    <p:sldId id="470" r:id="rId16"/>
    <p:sldId id="4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3D352"/>
    <a:srgbClr val="39BC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070" autoAdjust="0"/>
    <p:restoredTop sz="97972" autoAdjust="0"/>
  </p:normalViewPr>
  <p:slideViewPr>
    <p:cSldViewPr>
      <p:cViewPr varScale="1">
        <p:scale>
          <a:sx n="86" d="100"/>
          <a:sy n="86" d="100"/>
        </p:scale>
        <p:origin x="-15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C9392-AC63-42F6-8EAC-DC630B89563E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F1883-7BA6-4A73-9C0B-CD03B5C66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1883-7BA6-4A73-9C0B-CD03B5C666C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"/>
            <a:ext cx="4037687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ssZh¯nsâ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P\w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596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]mXbnÂþ8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9200" y="5257800"/>
            <a:ext cx="6553200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>
              <a:buClrTx/>
              <a:buSzPct val="100000"/>
            </a:pP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L-Keraleeyam1" pitchFamily="82" charset="0"/>
              </a:rPr>
              <a:t>    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pPr marL="457200" indent="-457200" algn="ctr">
              <a:buClrTx/>
              <a:buSzPct val="100000"/>
            </a:pP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2590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am\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km´cw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hnizmk¯nsâ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AhiyLSIw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ssZhcmPyw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kao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n¨ncn¡p¶p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; A\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pX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n¨v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kphntij¯nÂ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hnizkn¡phn³. sXämb hgnIfnÂ \n¶pw amdn kphntij¯nsâ ]mXbneqsS \S¡m\pÅ Dd¨ Xocpam\amWv am\km´cw.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3429000"/>
            <a:ext cx="4114800" cy="3421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9200" y="5257800"/>
            <a:ext cx="6553200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>
              <a:buClrTx/>
              <a:buSzPct val="100000"/>
            </a:pP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L-Keraleeyam1" pitchFamily="82" charset="0"/>
              </a:rPr>
              <a:t>    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pPr marL="457200" indent="-457200" algn="ctr">
              <a:buClrTx/>
              <a:buSzPct val="100000"/>
            </a:pP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1828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hnizmkw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\s½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sFIys¸Sp¯p¶p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k`mIq«mbvabnte¡v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HcmÄ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thin¡p¶Xv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amt½mZokm F¶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IqZmibneqsSbmWv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605" y="2362200"/>
            <a:ext cx="265899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800" dirty="0">
                <a:latin typeface="ML-Aathira" pitchFamily="82" charset="0"/>
              </a:rPr>
              <a:t>A¸ 2:1þ47</a:t>
            </a:r>
            <a:r>
              <a:rPr lang="en-US" sz="4500" dirty="0">
                <a:latin typeface="ML-Aathira" pitchFamily="82" charset="0"/>
              </a:rPr>
              <a:t>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IÀ¯mhmWv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F¶v</a:t>
            </a:r>
            <a:r>
              <a:rPr lang="en-US" sz="3000" b="1" dirty="0">
                <a:latin typeface="ML-Aathira" pitchFamily="82" charset="0"/>
              </a:rPr>
              <a:t> A[</a:t>
            </a:r>
            <a:r>
              <a:rPr lang="en-US" sz="3000" b="1" dirty="0" err="1">
                <a:latin typeface="ML-Aathira" pitchFamily="82" charset="0"/>
              </a:rPr>
              <a:t>cw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sIm­v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Gäp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dbpIbpw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ssZhw</a:t>
            </a:r>
            <a:r>
              <a:rPr lang="en-US" sz="3000" b="1" dirty="0">
                <a:latin typeface="ML-Aathira" pitchFamily="82" charset="0"/>
              </a:rPr>
              <a:t> Ahs\ </a:t>
            </a:r>
            <a:r>
              <a:rPr lang="en-US" sz="3000" b="1" dirty="0" err="1">
                <a:latin typeface="ML-Aathira" pitchFamily="82" charset="0"/>
              </a:rPr>
              <a:t>acn¨hcnÂ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n¶v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DbnÀ¸n¨p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lrZb¯nÂ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hnizkn¡pIbpw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sNbvXmÂ</a:t>
            </a:r>
            <a:r>
              <a:rPr lang="en-US" sz="3000" b="1" dirty="0">
                <a:latin typeface="ML-Aathira" pitchFamily="82" charset="0"/>
              </a:rPr>
              <a:t> \o c£ {]m]</a:t>
            </a:r>
            <a:r>
              <a:rPr lang="en-US" sz="3000" b="1" dirty="0" err="1">
                <a:latin typeface="ML-Aathira" pitchFamily="82" charset="0"/>
              </a:rPr>
              <a:t>n¡pw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dirty="0">
                <a:latin typeface="ML-Aathira" pitchFamily="82" charset="0"/>
              </a:rPr>
              <a:t>(tdmam.10:9)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at½mZokmbneqsS </a:t>
            </a:r>
            <a:r>
              <a:rPr lang="en-US" sz="3000" b="1" dirty="0" err="1">
                <a:latin typeface="ML-Aathira" pitchFamily="82" charset="0"/>
              </a:rPr>
              <a:t>R§Ä¡v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Xncpk`bnÂ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P·w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ÂInb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IÀ¯mth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hnizmk¯mepw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l¯mepw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Iq«mbvabnÂ</a:t>
            </a:r>
            <a:r>
              <a:rPr lang="en-US" sz="3000" b="1" dirty="0">
                <a:latin typeface="ML-Aathira" pitchFamily="82" charset="0"/>
              </a:rPr>
              <a:t> Pohn¡phm³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CutimbnepÅ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hnizmkw</a:t>
            </a:r>
            <a:r>
              <a:rPr lang="en-US" sz="3000" b="1" dirty="0">
                <a:latin typeface="ML-Aathira" pitchFamily="82" charset="0"/>
              </a:rPr>
              <a:t> {]ISn¸n¡phm³ </a:t>
            </a:r>
            <a:r>
              <a:rPr lang="en-US" sz="3000" b="1" dirty="0" err="1">
                <a:latin typeface="ML-Aathira" pitchFamily="82" charset="0"/>
              </a:rPr>
              <a:t>e`n¡p</a:t>
            </a:r>
            <a:r>
              <a:rPr lang="en-US" sz="3000" b="1" dirty="0">
                <a:latin typeface="ML-Aathira" pitchFamily="82" charset="0"/>
              </a:rPr>
              <a:t>¶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Hchkchpw</a:t>
            </a:r>
            <a:r>
              <a:rPr lang="en-US" sz="3000" b="1" dirty="0">
                <a:latin typeface="ML-Aathira" pitchFamily="82" charset="0"/>
              </a:rPr>
              <a:t> Rm³ \</a:t>
            </a:r>
            <a:r>
              <a:rPr lang="en-US" sz="3000" b="1" dirty="0" err="1">
                <a:latin typeface="ML-Aathira" pitchFamily="82" charset="0"/>
              </a:rPr>
              <a:t>jvSs¸Sp¯pIbnÃ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lvl="0" algn="ctr">
              <a:spcBef>
                <a:spcPct val="20000"/>
              </a:spcBef>
              <a:defRPr/>
            </a:pPr>
            <a:endParaRPr lang="en-US" sz="28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95400" y="838200"/>
            <a:ext cx="6400800" cy="60198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L-Aathira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219200"/>
            <a:ext cx="5638800" cy="5562600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pt-BR" sz="2000" b="1" dirty="0">
                <a:latin typeface="ML-Aathira" pitchFamily="82" charset="0"/>
              </a:rPr>
              <a:t>k` :ssZh¯mÂ sXcsªSp¡s¸«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 </a:t>
            </a:r>
            <a:r>
              <a:rPr lang="en-US" sz="2000" b="1" dirty="0" err="1">
                <a:latin typeface="ML-Aathira" pitchFamily="82" charset="0"/>
              </a:rPr>
              <a:t>c£n¡s</a:t>
            </a:r>
            <a:r>
              <a:rPr lang="en-US" sz="2000" b="1" dirty="0">
                <a:latin typeface="ML-Aathira" pitchFamily="82" charset="0"/>
              </a:rPr>
              <a:t>¸«</a:t>
            </a:r>
            <a:r>
              <a:rPr lang="en-US" sz="2000" b="1" dirty="0" err="1">
                <a:latin typeface="ML-Aathira" pitchFamily="82" charset="0"/>
              </a:rPr>
              <a:t>hcpsS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hnizm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kn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fpsS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Bßm-hn</a:t>
            </a:r>
            <a:r>
              <a:rPr lang="en-US" sz="2000" b="1" dirty="0">
                <a:latin typeface="ML-Aathira" pitchFamily="82" charset="0"/>
              </a:rPr>
              <a:t>-\</a:t>
            </a:r>
            <a:r>
              <a:rPr lang="en-US" sz="2000" b="1" dirty="0" err="1">
                <a:latin typeface="ML-Aathira" pitchFamily="82" charset="0"/>
              </a:rPr>
              <a:t>mÂ</a:t>
            </a:r>
            <a:r>
              <a:rPr lang="en-US" sz="2000" b="1" dirty="0">
                <a:latin typeface="ML-Aathira" pitchFamily="82" charset="0"/>
              </a:rPr>
              <a:t> \</a:t>
            </a:r>
            <a:r>
              <a:rPr lang="en-US" sz="2000" b="1" dirty="0" err="1">
                <a:latin typeface="ML-Aathira" pitchFamily="82" charset="0"/>
              </a:rPr>
              <a:t>bn</a:t>
            </a:r>
            <a:r>
              <a:rPr lang="en-US" sz="2000" b="1" dirty="0">
                <a:latin typeface="ML-Aathira" pitchFamily="82" charset="0"/>
              </a:rPr>
              <a:t>¡-s¸-Sp¶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anin</a:t>
            </a:r>
            <a:r>
              <a:rPr lang="en-US" sz="2000" b="1" dirty="0">
                <a:latin typeface="ML-Aathira" pitchFamily="82" charset="0"/>
              </a:rPr>
              <a:t>-lm-</a:t>
            </a:r>
            <a:r>
              <a:rPr lang="en-US" sz="2000" b="1" dirty="0" err="1">
                <a:latin typeface="ML-Aathira" pitchFamily="82" charset="0"/>
              </a:rPr>
              <a:t>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icocw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</a:t>
            </a:r>
            <a:r>
              <a:rPr lang="en-US" sz="2000" b="1" dirty="0" err="1">
                <a:latin typeface="ML-Aathira" pitchFamily="82" charset="0"/>
              </a:rPr>
              <a:t>ptcm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ln</a:t>
            </a:r>
            <a:r>
              <a:rPr lang="en-US" sz="2000" b="1" dirty="0">
                <a:latin typeface="ML-Aathira" pitchFamily="82" charset="0"/>
              </a:rPr>
              <a:t>-X 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]¦p-</a:t>
            </a:r>
            <a:r>
              <a:rPr lang="en-US" sz="2000" b="1" dirty="0" err="1">
                <a:latin typeface="ML-Aathira" pitchFamily="82" charset="0"/>
              </a:rPr>
              <a:t>hbv</a:t>
            </a:r>
            <a:r>
              <a:rPr lang="en-US" sz="2000" b="1" dirty="0">
                <a:latin typeface="ML-Aathira" pitchFamily="82" charset="0"/>
              </a:rPr>
              <a:t>-¡p-¶-h-</a:t>
            </a:r>
            <a:r>
              <a:rPr lang="en-US" sz="2000" b="1" dirty="0" err="1">
                <a:latin typeface="ML-Aathira" pitchFamily="82" charset="0"/>
              </a:rPr>
              <a:t>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{]</a:t>
            </a:r>
            <a:r>
              <a:rPr lang="en-US" sz="2000" b="1" dirty="0" err="1">
                <a:latin typeface="ML-Aathira" pitchFamily="82" charset="0"/>
              </a:rPr>
              <a:t>hm</a:t>
            </a:r>
            <a:r>
              <a:rPr lang="en-US" sz="2000" b="1" dirty="0">
                <a:latin typeface="ML-Aathira" pitchFamily="82" charset="0"/>
              </a:rPr>
              <a:t>-N-I-P\w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t{]</a:t>
            </a:r>
            <a:r>
              <a:rPr lang="en-US" sz="2000" b="1" dirty="0" err="1">
                <a:latin typeface="ML-Aathira" pitchFamily="82" charset="0"/>
              </a:rPr>
              <a:t>jn</a:t>
            </a:r>
            <a:r>
              <a:rPr lang="en-US" sz="2000" b="1" dirty="0">
                <a:latin typeface="ML-Aathira" pitchFamily="82" charset="0"/>
              </a:rPr>
              <a:t>-X-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XoÀ°m</a:t>
            </a:r>
            <a:r>
              <a:rPr lang="en-US" sz="2000" b="1" dirty="0">
                <a:latin typeface="ML-Aathira" pitchFamily="82" charset="0"/>
              </a:rPr>
              <a:t>-S-I-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GI-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]cn-ip-²-amWv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ssÇln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kmÀh</a:t>
            </a:r>
            <a:r>
              <a:rPr lang="en-US" sz="2000" b="1" dirty="0">
                <a:latin typeface="ML-Aathira" pitchFamily="82" charset="0"/>
              </a:rPr>
              <a:t>-{</a:t>
            </a:r>
            <a:r>
              <a:rPr lang="en-US" sz="2000" b="1" dirty="0" err="1">
                <a:latin typeface="ML-Aathira" pitchFamily="82" charset="0"/>
              </a:rPr>
              <a:t>Xn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adnbw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k`-bpsS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amXmhpw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amXr-Ibpw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endParaRPr lang="en-US" sz="2000" dirty="0">
              <a:latin typeface="ML-Aathira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5720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14478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Tx/>
              <a:buSzPct val="100000"/>
            </a:pP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      k` : hnizm-kn-I-fpsS kaqlw</a:t>
            </a:r>
          </a:p>
          <a:p>
            <a:pPr marL="457200" indent="-457200" algn="ctr">
              <a:buClrTx/>
              <a:buSzPct val="100000"/>
            </a:pP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  <a:p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300" y="328612"/>
            <a:ext cx="5346700" cy="1195388"/>
          </a:xfrm>
          <a:prstGeom prst="rect">
            <a:avLst/>
          </a:prstGeom>
          <a:noFill/>
        </p:spPr>
      </p:pic>
      <p:pic>
        <p:nvPicPr>
          <p:cNvPr id="1027" name="Picture 3" descr="D:\web photo\class 8\jesus-christ-wallpaper (8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2362201"/>
            <a:ext cx="4648200" cy="4495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9200" y="5257800"/>
            <a:ext cx="6553200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>
              <a:buClrTx/>
              <a:buSzPct val="100000"/>
            </a:pP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L-Keraleeyam1" pitchFamily="82" charset="0"/>
              </a:rPr>
              <a:t>    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pPr marL="457200" indent="-457200" algn="ctr">
              <a:buClrTx/>
              <a:buSzPct val="100000"/>
            </a:pP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8600" y="1219200"/>
            <a:ext cx="5715000" cy="38862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\o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Poh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]p{X\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kPoh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]p{X\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aninlmbmsW¶v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ssZhnI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iànbmÂ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inatbm³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Gäp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dªp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kPoh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]p{X\pw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aninlmbp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amsW¶v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hnizkn¡pIbpw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Gäp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dbpIbpw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sN¿p¶h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kaplamWv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k`.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0463" y="1322387"/>
            <a:ext cx="2903537" cy="46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62000" y="1633478"/>
            <a:ext cx="7696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hnizmkw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hnfn¡pÅ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Xyp¯cw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CutimbnÂ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hnizkn¡p¶hcpsS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kaqlw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hnizmk¯nsâ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A©p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LSI§Ä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kphntij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tLmjWw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hnizmk¯nte¡p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bn¡p¶p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am\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km´cw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hnizmk¯nsâ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AhiyLSIw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hnizmkw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\s½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sFIys¸Sp¯p¶p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9200" y="5257800"/>
            <a:ext cx="6553200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>
              <a:buClrTx/>
              <a:buSzPct val="100000"/>
            </a:pP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L-Keraleeyam1" pitchFamily="82" charset="0"/>
              </a:rPr>
              <a:t>    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pPr marL="457200" indent="-457200" algn="ctr">
              <a:buClrTx/>
              <a:buSzPct val="100000"/>
            </a:pP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33400" y="2438400"/>
            <a:ext cx="8077200" cy="4267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hnizmkw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ssZh¯nsâ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hnfn¡pÅ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Xyp¯cw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Xs¶Xs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shfns¸Sp¯p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\v a\pjy³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ÂIp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Xyp¯camWv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hnizmkw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qÀh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nXmhmb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A{_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ml¯nsâbpw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]cnip²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adnb¯nsâbpw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PohnXw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bYmÀ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°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hnizmk¯nsâ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amXrIbmWv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	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Xymin¡p¶h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e`n¡psa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Dd¸pw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ImWs¸Sm¯h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D­v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F¶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t_m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yhpamWv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hnizmkw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4175" y="0"/>
            <a:ext cx="15198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9200" y="5257800"/>
            <a:ext cx="6553200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>
              <a:buClrTx/>
              <a:buSzPct val="100000"/>
            </a:pP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L-Keraleeyam1" pitchFamily="82" charset="0"/>
              </a:rPr>
              <a:t>    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pPr marL="457200" indent="-457200" algn="ctr">
              <a:buClrTx/>
              <a:buSzPct val="100000"/>
            </a:pP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1066800"/>
            <a:ext cx="7924800" cy="4724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CutimbnÂ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hnizkn¡p¶hcpsS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kaqlw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AXyp¯a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shfn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mSmWv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Xs¶Xs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a\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pjy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shfn¸Sp¯nbXv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CutimbnepsSbmWv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CutimbnÂ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ZÀin¨v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AhnSps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ln¨v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AhnSp¶nepÅ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hnizmkw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Gäp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dbp¶hcpsS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kaqlamWv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k`. </a:t>
            </a: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ssZhlnX¯n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\v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Xs¶Xs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k¼qÀ®ambn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kaÀ¸n¡p¶XmWv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bYmÀ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°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hnizmkw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9200" y="5257800"/>
            <a:ext cx="6553200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>
              <a:buClrTx/>
              <a:buSzPct val="100000"/>
            </a:pP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L-Keraleeyam1" pitchFamily="82" charset="0"/>
              </a:rPr>
              <a:t>    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pPr marL="457200" indent="-457200" algn="ctr">
              <a:buClrTx/>
              <a:buSzPct val="100000"/>
            </a:pP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4876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hnizmk¯nsâ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A©p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LSI§Ä</a:t>
            </a:r>
          </a:p>
          <a:p>
            <a:pPr marL="514350" indent="-514350" algn="just">
              <a:buAutoNum type="arabicPeriod"/>
            </a:pP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kzbw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shfn¸Sp¯p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\v a\pjy³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ÂIp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Xyp¯cw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indent="-514350" algn="just">
              <a:buAutoNum type="arabicPeriod"/>
            </a:pP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shfn¸Sp¯nb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Imcy§fpsS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qÀWamb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kzoIcWw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indent="-514350" algn="just">
              <a:buAutoNum type="arabicPeriod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pjysâ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qÀWamb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pkcWhpw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kaÀ¸Whpw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indent="-514350" algn="just">
              <a:buAutoNum type="arabicPeriod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hnizkn¡m³ \s½ {]m]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vXcm¡p¶Xpw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iàns¸Sp¯p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¶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ssZhamsW¶pÅ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t_m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yw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hnizmkw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pjysâ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Xyp¯cambncn¡p¶tXmsSm¸w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kuP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\y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Zm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hpamsW¶pÅ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Aht_m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[w.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9200" y="5257800"/>
            <a:ext cx="6553200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>
              <a:buClrTx/>
              <a:buSzPct val="100000"/>
            </a:pP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L-Keraleeyam1" pitchFamily="82" charset="0"/>
              </a:rPr>
              <a:t>    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pPr marL="457200" indent="-457200" algn="ctr">
              <a:buClrTx/>
              <a:buSzPct val="100000"/>
            </a:pP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  <a:p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L-Keraleeyam1" pitchFamily="8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04800" y="1676400"/>
            <a:ext cx="8534400" cy="24384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kphntij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tLmjWw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</a:p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hnizmk¯nte¡p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bn¡p¶p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temIsa§pw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t]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FÃm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krjvSnItfmSpw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kphntijw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{]tLmjn¡phn³.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hnizkn¨v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\m\w kzoIcn¡p¶h³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c£n¡s¸Spw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3886200"/>
            <a:ext cx="285207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0"/>
            <a:ext cx="1828800" cy="153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7882</TotalTime>
  <Words>291</Words>
  <Application>Microsoft Office PowerPoint</Application>
  <PresentationFormat>On-screen Show (4:3)</PresentationFormat>
  <Paragraphs>74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315</cp:revision>
  <dcterms:created xsi:type="dcterms:W3CDTF">2013-05-21T03:50:53Z</dcterms:created>
  <dcterms:modified xsi:type="dcterms:W3CDTF">2013-10-09T07:48:56Z</dcterms:modified>
</cp:coreProperties>
</file>